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1" r:id="rId4"/>
    <p:sldId id="263" r:id="rId5"/>
    <p:sldId id="260" r:id="rId6"/>
    <p:sldId id="259" r:id="rId7"/>
    <p:sldId id="264" r:id="rId8"/>
    <p:sldId id="268" r:id="rId9"/>
    <p:sldId id="265" r:id="rId10"/>
    <p:sldId id="271" r:id="rId11"/>
    <p:sldId id="270" r:id="rId12"/>
    <p:sldId id="262" r:id="rId13"/>
    <p:sldId id="258" r:id="rId14"/>
    <p:sldId id="266" r:id="rId15"/>
    <p:sldId id="269" r:id="rId16"/>
    <p:sldId id="267" r:id="rId17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60D9E-2122-4B9F-A2C1-3E3F9FD638F1}" type="datetimeFigureOut">
              <a:rPr lang="bg-BG" smtClean="0"/>
              <a:t>19.9.2020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E8608-3317-4F43-B264-E63FC9BA43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39347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E8608-3317-4F43-B264-E63FC9BA431B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595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472AD-B4C0-4F78-B9A7-B64E1FE491F3}" type="datetimeFigureOut">
              <a:rPr lang="bg-BG" smtClean="0"/>
              <a:t>19.9.2020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36C85-B538-4E33-B840-1432B289F32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5098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472AD-B4C0-4F78-B9A7-B64E1FE491F3}" type="datetimeFigureOut">
              <a:rPr lang="bg-BG" smtClean="0"/>
              <a:t>19.9.2020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36C85-B538-4E33-B840-1432B289F32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6874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472AD-B4C0-4F78-B9A7-B64E1FE491F3}" type="datetimeFigureOut">
              <a:rPr lang="bg-BG" smtClean="0"/>
              <a:t>19.9.2020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36C85-B538-4E33-B840-1432B289F32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6205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472AD-B4C0-4F78-B9A7-B64E1FE491F3}" type="datetimeFigureOut">
              <a:rPr lang="bg-BG" smtClean="0"/>
              <a:t>19.9.2020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36C85-B538-4E33-B840-1432B289F32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7923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472AD-B4C0-4F78-B9A7-B64E1FE491F3}" type="datetimeFigureOut">
              <a:rPr lang="bg-BG" smtClean="0"/>
              <a:t>19.9.2020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36C85-B538-4E33-B840-1432B289F32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28266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472AD-B4C0-4F78-B9A7-B64E1FE491F3}" type="datetimeFigureOut">
              <a:rPr lang="bg-BG" smtClean="0"/>
              <a:t>19.9.2020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36C85-B538-4E33-B840-1432B289F32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64636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472AD-B4C0-4F78-B9A7-B64E1FE491F3}" type="datetimeFigureOut">
              <a:rPr lang="bg-BG" smtClean="0"/>
              <a:t>19.9.2020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36C85-B538-4E33-B840-1432B289F32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5830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472AD-B4C0-4F78-B9A7-B64E1FE491F3}" type="datetimeFigureOut">
              <a:rPr lang="bg-BG" smtClean="0"/>
              <a:t>19.9.2020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36C85-B538-4E33-B840-1432B289F32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5346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472AD-B4C0-4F78-B9A7-B64E1FE491F3}" type="datetimeFigureOut">
              <a:rPr lang="bg-BG" smtClean="0"/>
              <a:t>19.9.2020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36C85-B538-4E33-B840-1432B289F32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2853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472AD-B4C0-4F78-B9A7-B64E1FE491F3}" type="datetimeFigureOut">
              <a:rPr lang="bg-BG" smtClean="0"/>
              <a:t>19.9.2020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36C85-B538-4E33-B840-1432B289F32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19530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472AD-B4C0-4F78-B9A7-B64E1FE491F3}" type="datetimeFigureOut">
              <a:rPr lang="bg-BG" smtClean="0"/>
              <a:t>19.9.2020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36C85-B538-4E33-B840-1432B289F32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5937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472AD-B4C0-4F78-B9A7-B64E1FE491F3}" type="datetimeFigureOut">
              <a:rPr lang="bg-BG" smtClean="0"/>
              <a:t>19.9.2020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36C85-B538-4E33-B840-1432B289F32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9356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179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	</a:t>
            </a:r>
            <a:r>
              <a:rPr lang="bg-BG" b="1" dirty="0"/>
              <a:t>              </a:t>
            </a:r>
            <a:r>
              <a:rPr lang="bg-BG" dirty="0"/>
              <a:t/>
            </a:r>
            <a:br>
              <a:rPr lang="bg-BG" dirty="0"/>
            </a:br>
            <a:r>
              <a:rPr lang="bg-BG" b="1" dirty="0"/>
              <a:t>Проект BG05M20P001-2.011-0001 „Подкрепа за успех“</a:t>
            </a:r>
            <a:r>
              <a:rPr lang="bg-BG" dirty="0"/>
              <a:t/>
            </a:r>
            <a:br>
              <a:rPr lang="bg-BG" dirty="0"/>
            </a:br>
            <a:r>
              <a:rPr lang="bg-BG" b="1" dirty="0"/>
              <a:t> </a:t>
            </a:r>
            <a:r>
              <a:rPr lang="bg-BG" dirty="0"/>
              <a:t/>
            </a:r>
            <a:br>
              <a:rPr lang="bg-BG" dirty="0"/>
            </a:br>
            <a:r>
              <a:rPr lang="bg-BG" b="1" dirty="0"/>
              <a:t> </a:t>
            </a:r>
            <a:r>
              <a:rPr lang="bg-BG" dirty="0"/>
              <a:t/>
            </a:r>
            <a:br>
              <a:rPr lang="bg-BG" dirty="0"/>
            </a:br>
            <a:r>
              <a:rPr lang="bg-BG" dirty="0"/>
              <a:t>ТЕХНОЛОГИЧНА ПРОФЕСИОНАЛНА ГИМНАЗИЯ</a:t>
            </a:r>
            <a:br>
              <a:rPr lang="bg-BG" dirty="0"/>
            </a:br>
            <a:r>
              <a:rPr lang="bg-BG" dirty="0"/>
              <a:t>                                                    “МАРИЯ КЮРИ</a:t>
            </a:r>
            <a:r>
              <a:rPr lang="bg-BG" dirty="0" smtClean="0"/>
              <a:t>”</a:t>
            </a:r>
            <a:br>
              <a:rPr lang="bg-BG" dirty="0" smtClean="0"/>
            </a:br>
            <a:r>
              <a:rPr lang="bg-BG" dirty="0" smtClean="0"/>
              <a:t>Перник</a:t>
            </a:r>
            <a:r>
              <a:rPr lang="bg-BG" dirty="0"/>
              <a:t/>
            </a:r>
            <a:br>
              <a:rPr lang="bg-BG" dirty="0"/>
            </a:br>
            <a:r>
              <a:rPr lang="bg-BG" dirty="0"/>
              <a:t> </a:t>
            </a:r>
            <a:br>
              <a:rPr lang="bg-BG" dirty="0"/>
            </a:br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2733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243" y="1358262"/>
            <a:ext cx="82232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84784"/>
            <a:ext cx="17748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22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241" y="1468189"/>
            <a:ext cx="2388096" cy="320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8" y="1916832"/>
            <a:ext cx="2664296" cy="357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781" y="3371417"/>
            <a:ext cx="3411835" cy="242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" y="5805264"/>
            <a:ext cx="22733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373" y="5805264"/>
            <a:ext cx="82232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803" y="5826694"/>
            <a:ext cx="17748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51464" y="31453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bg-BG" sz="2800" b="1" dirty="0">
                <a:solidFill>
                  <a:prstClr val="black"/>
                </a:solidFill>
              </a:rPr>
              <a:t>По време на електронното </a:t>
            </a:r>
            <a:r>
              <a:rPr lang="bg-BG" sz="2800" b="1" dirty="0" smtClean="0">
                <a:solidFill>
                  <a:prstClr val="black"/>
                </a:solidFill>
              </a:rPr>
              <a:t>обучение-март-май 2020г</a:t>
            </a:r>
            <a:endParaRPr lang="bg-BG" sz="2800" dirty="0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3263240" cy="2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8" y="3985908"/>
            <a:ext cx="27527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4838">
            <a:off x="5622321" y="3405058"/>
            <a:ext cx="2932589" cy="164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1800225"/>
            <a:ext cx="2682875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68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3130">
            <a:off x="2601989" y="857991"/>
            <a:ext cx="2085710" cy="278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8" y="115975"/>
            <a:ext cx="2044096" cy="207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547">
            <a:off x="4135605" y="119931"/>
            <a:ext cx="2028056" cy="271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1780"/>
            <a:ext cx="1985963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823">
            <a:off x="223487" y="2879286"/>
            <a:ext cx="39719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6756">
            <a:off x="5737529" y="1064491"/>
            <a:ext cx="30480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400">
            <a:off x="1907704" y="4437112"/>
            <a:ext cx="1985084" cy="266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28" y="3565781"/>
            <a:ext cx="3717701" cy="26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2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499" y="116632"/>
            <a:ext cx="6053266" cy="357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3" y="2966889"/>
            <a:ext cx="3211116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809875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57750"/>
            <a:ext cx="2450008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5226868"/>
            <a:ext cx="1956048" cy="153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3787899" y="37890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bg-BG" b="1" dirty="0">
                <a:solidFill>
                  <a:prstClr val="black"/>
                </a:solidFill>
              </a:rPr>
              <a:t>Проект BG05M20P001-2.011-0001 „Подкрепа за успех“  ПРЕДСТАВИТЕЛНА ИЗЯВА</a:t>
            </a:r>
            <a:endParaRPr lang="bg-B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4000" b="1" dirty="0">
                <a:solidFill>
                  <a:prstClr val="black"/>
                </a:solidFill>
              </a:rPr>
              <a:t>Проект BG05M20P001-2.011-0001 „Подкрепа за успех“</a:t>
            </a:r>
            <a:endParaRPr lang="bg-BG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744416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20888"/>
            <a:ext cx="3971925" cy="384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1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70347"/>
            <a:ext cx="4288110" cy="30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60648"/>
            <a:ext cx="626469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3851920" y="139843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3200" b="1" dirty="0" smtClean="0">
                <a:solidFill>
                  <a:prstClr val="black"/>
                </a:solidFill>
              </a:rPr>
              <a:t>СМЕЛИ</a:t>
            </a:r>
            <a:r>
              <a:rPr lang="bg-BG" sz="3200" b="1" dirty="0">
                <a:solidFill>
                  <a:prstClr val="black"/>
                </a:solidFill>
              </a:rPr>
              <a:t>, </a:t>
            </a:r>
            <a:endParaRPr lang="bg-BG" sz="3200" b="1" dirty="0" smtClean="0">
              <a:solidFill>
                <a:prstClr val="black"/>
              </a:solidFill>
            </a:endParaRPr>
          </a:p>
          <a:p>
            <a:r>
              <a:rPr lang="bg-BG" sz="3200" b="1" dirty="0" smtClean="0">
                <a:solidFill>
                  <a:prstClr val="black"/>
                </a:solidFill>
              </a:rPr>
              <a:t>ГОРДИ </a:t>
            </a:r>
            <a:r>
              <a:rPr lang="bg-BG" sz="3200" b="1" dirty="0">
                <a:solidFill>
                  <a:prstClr val="black"/>
                </a:solidFill>
              </a:rPr>
              <a:t>и ДОБРИ ПРОФЕСИОНАЛИСТИ!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230110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9001000" cy="657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1187624" y="33265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prstClr val="black"/>
                </a:solidFill>
              </a:rPr>
              <a:t>Проект BG05M20P001-2.011-0001 „Подкрепа за успех“</a:t>
            </a:r>
          </a:p>
        </p:txBody>
      </p:sp>
    </p:spTree>
    <p:extLst>
      <p:ext uri="{BB962C8B-B14F-4D97-AF65-F5344CB8AC3E}">
        <p14:creationId xmlns:p14="http://schemas.microsoft.com/office/powerpoint/2010/main" val="429175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/>
              <a:t>БЛАГОДАРИМ ЗА ВНИМАНИЕТО!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bg-BG" dirty="0" smtClean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bg-BG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Група по </a:t>
            </a:r>
            <a:r>
              <a:rPr lang="bg-BG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Проект </a:t>
            </a:r>
            <a:r>
              <a:rPr lang="bg-BG" b="1" dirty="0">
                <a:solidFill>
                  <a:srgbClr val="00B0F0"/>
                </a:solidFill>
                <a:latin typeface="Arial Black" panose="020B0A04020102020204" pitchFamily="34" charset="0"/>
              </a:rPr>
              <a:t>BG05M20P001-2.011-0001 „Подкрепа за</a:t>
            </a:r>
            <a:r>
              <a:rPr lang="bg-BG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успех“-ЗИ-Електротехника</a:t>
            </a:r>
          </a:p>
          <a:p>
            <a:r>
              <a:rPr lang="bg-BG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2020г.</a:t>
            </a:r>
            <a:endParaRPr lang="bg-BG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endParaRPr lang="bg-BG" dirty="0">
              <a:solidFill>
                <a:srgbClr val="00B0F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" y="0"/>
            <a:ext cx="2095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80" y="20576"/>
            <a:ext cx="2095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92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4000" b="1" dirty="0">
                <a:solidFill>
                  <a:prstClr val="black"/>
                </a:solidFill>
              </a:rPr>
              <a:t>Проект BG05M20P001-2.011-0001 „Подкрепа за успех“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bg-BG" dirty="0" smtClean="0">
                <a:effectLst/>
                <a:latin typeface="Times New Roman"/>
                <a:ea typeface="Times New Roman"/>
              </a:rPr>
              <a:t>Група-занимания по интереси:“Електротехника“ </a:t>
            </a:r>
          </a:p>
          <a:p>
            <a:pPr>
              <a:spcAft>
                <a:spcPts val="0"/>
              </a:spcAft>
            </a:pPr>
            <a:r>
              <a:rPr lang="bg-BG" dirty="0" smtClean="0">
                <a:effectLst/>
                <a:latin typeface="Times New Roman"/>
                <a:ea typeface="Times New Roman"/>
              </a:rPr>
              <a:t>ръководител инж. В.Калайджиева</a:t>
            </a:r>
          </a:p>
          <a:p>
            <a:pPr>
              <a:spcAft>
                <a:spcPts val="0"/>
              </a:spcAft>
            </a:pPr>
            <a:r>
              <a:rPr lang="bg-BG" dirty="0" smtClean="0">
                <a:latin typeface="Times New Roman"/>
                <a:ea typeface="Times New Roman"/>
              </a:rPr>
              <a:t>15 ученици</a:t>
            </a:r>
          </a:p>
          <a:p>
            <a:pPr>
              <a:spcAft>
                <a:spcPts val="0"/>
              </a:spcAft>
            </a:pPr>
            <a:r>
              <a:rPr lang="bg-BG" dirty="0" smtClean="0">
                <a:effectLst/>
                <a:latin typeface="Times New Roman"/>
                <a:ea typeface="Times New Roman"/>
              </a:rPr>
              <a:t>Учебна 2019/2020г.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731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47518"/>
            <a:ext cx="17748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49" y="2924944"/>
            <a:ext cx="82232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6088"/>
            <a:ext cx="22733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1972876" y="5013176"/>
            <a:ext cx="614399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 smtClean="0"/>
              <a:t>Проект BG05M20P001-2.011-0001 „Подкрепа за успех“</a:t>
            </a:r>
          </a:p>
          <a:p>
            <a:endParaRPr lang="bg-BG" b="1" dirty="0"/>
          </a:p>
          <a:p>
            <a:r>
              <a:rPr lang="bg-BG" b="1" dirty="0" smtClean="0"/>
              <a:t>                  </a:t>
            </a:r>
            <a:endParaRPr lang="bg-BG" b="1" dirty="0" smtClean="0"/>
          </a:p>
          <a:p>
            <a:endParaRPr lang="bg-BG" sz="2800" b="1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2" y="44624"/>
            <a:ext cx="2994074" cy="224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36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962025"/>
            <a:ext cx="63627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3635896" y="3400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b="1" dirty="0">
                <a:solidFill>
                  <a:prstClr val="black"/>
                </a:solidFill>
              </a:rPr>
              <a:t>Проект BG05M20P001-2.011-0001 „Подкрепа за успех</a:t>
            </a:r>
            <a:r>
              <a:rPr lang="bg-BG" b="1" dirty="0" smtClean="0">
                <a:solidFill>
                  <a:prstClr val="black"/>
                </a:solidFill>
              </a:rPr>
              <a:t>“ 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226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4000" b="1" dirty="0">
                <a:solidFill>
                  <a:prstClr val="black"/>
                </a:solidFill>
              </a:rPr>
              <a:t>Проект BG05M20P001-2.011-0001 „Подкрепа за успех“</a:t>
            </a:r>
            <a:endParaRPr lang="bg-BG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34481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13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4000" b="1" dirty="0">
                <a:solidFill>
                  <a:prstClr val="black"/>
                </a:solidFill>
              </a:rPr>
              <a:t>Проект BG05M20P001-2.011-0001 „Подкрепа за успех“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ВИХРОВИ ТОКОВЕ.ВЛИЯНИЕ ВЪРХУ РАБОТАТА НА синхронните генератори</a:t>
            </a:r>
            <a:endParaRPr lang="bg-B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36912"/>
            <a:ext cx="576064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32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2014"/>
            <a:ext cx="3519264" cy="373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4018384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12" y="5157191"/>
            <a:ext cx="576064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" y="0"/>
            <a:ext cx="432048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2989">
            <a:off x="4394864" y="954500"/>
            <a:ext cx="39719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39185"/>
            <a:ext cx="5328592" cy="350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1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38590"/>
            <a:ext cx="2095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12576" y="15151"/>
            <a:ext cx="91314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4000" b="1" dirty="0">
                <a:solidFill>
                  <a:prstClr val="black"/>
                </a:solidFill>
                <a:ea typeface="+mj-ea"/>
                <a:cs typeface="+mj-cs"/>
              </a:rPr>
              <a:t>Проект BG05M20P001-2.011-0001 „Подкрепа </a:t>
            </a:r>
            <a:r>
              <a:rPr lang="bg-BG" sz="4000" b="1" dirty="0" smtClean="0">
                <a:solidFill>
                  <a:prstClr val="black"/>
                </a:solidFill>
                <a:ea typeface="+mj-ea"/>
                <a:cs typeface="+mj-cs"/>
              </a:rPr>
              <a:t>за</a:t>
            </a:r>
            <a:r>
              <a:rPr lang="bg-BG" sz="4000" b="1" dirty="0">
                <a:solidFill>
                  <a:prstClr val="black"/>
                </a:solidFill>
              </a:rPr>
              <a:t> </a:t>
            </a:r>
            <a:r>
              <a:rPr lang="bg-BG" sz="4000" b="1" dirty="0" smtClean="0">
                <a:solidFill>
                  <a:prstClr val="black"/>
                </a:solidFill>
              </a:rPr>
              <a:t>успех“</a:t>
            </a:r>
            <a:endParaRPr lang="bg-BG" sz="4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bg-BG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96952"/>
            <a:ext cx="4386064" cy="328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13041"/>
            <a:ext cx="2808312" cy="220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4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118</Words>
  <Application>Microsoft Office PowerPoint</Application>
  <PresentationFormat>Презентация на цял екран (4:3)</PresentationFormat>
  <Paragraphs>25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16</vt:i4>
      </vt:variant>
    </vt:vector>
  </HeadingPairs>
  <TitlesOfParts>
    <vt:vector size="17" baseType="lpstr">
      <vt:lpstr>Office тема</vt:lpstr>
      <vt:lpstr>                Проект BG05M20P001-2.011-0001 „Подкрепа за успех“     ТЕХНОЛОГИЧНА ПРОФЕСИОНАЛНА ГИМНАЗИЯ                                                     “МАРИЯ КЮРИ” Перник   </vt:lpstr>
      <vt:lpstr>Проект BG05M20P001-2.011-0001 „Подкрепа за успех“</vt:lpstr>
      <vt:lpstr>Презентация на PowerPoint</vt:lpstr>
      <vt:lpstr>Презентация на PowerPoint</vt:lpstr>
      <vt:lpstr>Проект BG05M20P001-2.011-0001 „Подкрепа за успех“</vt:lpstr>
      <vt:lpstr>Проект BG05M20P001-2.011-0001 „Подкрепа за успех“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Проект BG05M20P001-2.011-0001 „Подкрепа за успех“</vt:lpstr>
      <vt:lpstr>Презентация на PowerPoint</vt:lpstr>
      <vt:lpstr>Презентация на PowerPoint</vt:lpstr>
      <vt:lpstr>БЛАГОДАРИМ ЗА ВНИМАНИЕТО!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Проект BG05M20P001-2.011-0001 „Подкрепа за успех“     ТЕХНОЛОГИЧНА ПРОФЕСИОНАЛНА ГИМНАЗИЯ                                                     “МАРИЯ КЮРИ” Перник   </dc:title>
  <dc:creator>Anelia</dc:creator>
  <cp:lastModifiedBy>Anelia</cp:lastModifiedBy>
  <cp:revision>20</cp:revision>
  <dcterms:created xsi:type="dcterms:W3CDTF">2020-09-18T19:08:08Z</dcterms:created>
  <dcterms:modified xsi:type="dcterms:W3CDTF">2020-09-19T13:13:25Z</dcterms:modified>
</cp:coreProperties>
</file>